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59" r:id="rId6"/>
    <p:sldId id="265" r:id="rId7"/>
    <p:sldId id="260" r:id="rId8"/>
    <p:sldId id="261" r:id="rId9"/>
    <p:sldId id="262" r:id="rId10"/>
    <p:sldId id="263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4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3776" y="3776472"/>
            <a:ext cx="7196328" cy="147002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" y="5257800"/>
            <a:ext cx="7196328" cy="98755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Font typeface="Wingdings 2" pitchFamily="18" charset="2"/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4267200"/>
            <a:ext cx="7612063" cy="1100138"/>
          </a:xfrm>
        </p:spPr>
        <p:txBody>
          <a:bodyPr anchor="b"/>
          <a:lstStyle>
            <a:lvl1pPr algn="ctr">
              <a:defRPr sz="4400" b="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414040">
            <a:off x="1779080" y="450465"/>
            <a:ext cx="5486400" cy="3626214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1800" kern="120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/>
              <a:t>Arrastre la imagen al marcador de posición o haga clic en el icono para agregar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5175" y="5443538"/>
            <a:ext cx="7612063" cy="804862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ágenes con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03CEC41E-48BD-4881-B6FF-D82EEBBCD904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 rot="307655">
            <a:off x="4082874" y="3187732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72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s-ES_tradnl"/>
              <a:t>Arrastre la imagen al marcador de posición o haga clic en el icono para agregar</a:t>
            </a:r>
            <a:endParaRPr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414752">
            <a:off x="4623469" y="338031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s-ES_tradnl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457200"/>
            <a:ext cx="1497106" cy="5810250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6888" y="457200"/>
            <a:ext cx="6513511" cy="581025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 con image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6889" y="3774328"/>
            <a:ext cx="7199311" cy="1470025"/>
          </a:xfrm>
        </p:spPr>
        <p:txBody>
          <a:bodyPr anchor="b" anchorCtr="0"/>
          <a:lstStyle>
            <a:lvl1pPr algn="l">
              <a:defRPr sz="4800"/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6888" y="5257800"/>
            <a:ext cx="7199312" cy="9906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 rot="504148">
            <a:off x="4493544" y="555043"/>
            <a:ext cx="4142460" cy="308539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s-ES_tradnl"/>
              <a:t>Arrastre la imagen al marcador de posición o haga clic en el icono para agregar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2236694"/>
            <a:ext cx="7612063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3617259"/>
            <a:ext cx="7612063" cy="1500187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/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5175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9637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4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174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9637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9637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381000"/>
            <a:ext cx="4149725" cy="58864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03CEC41E-48BD-4881-B6FF-D82EEBBCD904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2070846"/>
            <a:ext cx="7612064" cy="4182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3CEC41E-48BD-4881-B6FF-D82EEBBCD904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375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2"/>
          </a:solidFill>
          <a:effectLst>
            <a:outerShdw blurRad="50800" dist="25400" dir="2700000" algn="tl" rotWithShape="0">
              <a:schemeClr val="bg1">
                <a:alpha val="4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 typeface="Wingdings 2" pitchFamily="18" charset="2"/>
        <a:buChar char=""/>
        <a:defRPr sz="24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2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Como Evaluar Un proyecto de Network Marketing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TEST PARA ANALIZAR UNA OPORTUNIDAD DE NEGOCIOS DE NETWORK MARKETING</a:t>
            </a:r>
          </a:p>
        </p:txBody>
      </p:sp>
    </p:spTree>
    <p:extLst>
      <p:ext uri="{BB962C8B-B14F-4D97-AF65-F5344CB8AC3E}">
        <p14:creationId xmlns:p14="http://schemas.microsoft.com/office/powerpoint/2010/main" val="2923959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5. LIDERAZGO Y EQUIPO ADECUADO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dirty="0"/>
              <a:t>Una máxima  de negocios dice que el liderazgo lo puede construir todo o por el contrario lo puede destruir en muy poco tiempo.</a:t>
            </a:r>
          </a:p>
          <a:p>
            <a:r>
              <a:rPr lang="es-ES" dirty="0"/>
              <a:t>La importancia de los lideres en una organización multinivel es absoluta pues si no hay un liderazgo adecuado la compañía no crecerá y los que es mas importante usted tampoco</a:t>
            </a:r>
          </a:p>
          <a:p>
            <a:r>
              <a:rPr lang="es-ES" dirty="0"/>
              <a:t>En este momento cualquier información llega a toda la red en cuestión de minutos, con lo que una mala decisión o un comentario desafortunado se hace viral en un instante</a:t>
            </a:r>
          </a:p>
          <a:p>
            <a:r>
              <a:rPr lang="es-ES" dirty="0"/>
              <a:t>La mujer del cesar no solo tiene que ser decente sino también parecerlo.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95399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5. LIDERAZGO Y EQUIPO ADECUADO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El presidente es una figura pública y respetada socialmente?</a:t>
            </a:r>
          </a:p>
          <a:p>
            <a:r>
              <a:rPr lang="es-ES" dirty="0"/>
              <a:t>La persona que me enseñó el negocio es alguien en quien confíe?</a:t>
            </a:r>
          </a:p>
          <a:p>
            <a:r>
              <a:rPr lang="es-ES" dirty="0"/>
              <a:t>Conozco a alguno de los lideres?</a:t>
            </a:r>
          </a:p>
          <a:p>
            <a:r>
              <a:rPr lang="es-ES" dirty="0"/>
              <a:t>Los lideres son personas de fácil acceso?</a:t>
            </a:r>
          </a:p>
          <a:p>
            <a:r>
              <a:rPr lang="es-ES" dirty="0"/>
              <a:t>Valora de 0 a 3 cada punto y haya la media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457137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6. MOMENTO ADECUADO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/>
              <a:t>Un momento es correcto o incorrecto dependiendo de varios factores y estos factores pueden afectar de manera clara al crecimiento y desarrollo de tu negocio</a:t>
            </a:r>
          </a:p>
          <a:p>
            <a:r>
              <a:rPr lang="es-ES" dirty="0"/>
              <a:t>Las  personas y comentarios como !! Esta compañía está en </a:t>
            </a:r>
            <a:r>
              <a:rPr lang="es-ES" dirty="0" err="1"/>
              <a:t>caida</a:t>
            </a:r>
            <a:r>
              <a:rPr lang="es-ES" dirty="0"/>
              <a:t>!!  !! Ha salido en la tele por un escándalo!! . Este tipo de comentarios afectan y mucho al crecimiento de la red.</a:t>
            </a:r>
          </a:p>
          <a:p>
            <a:r>
              <a:rPr lang="es-ES" dirty="0"/>
              <a:t>Está la compañía generando </a:t>
            </a:r>
            <a:r>
              <a:rPr lang="es-ES" dirty="0" err="1"/>
              <a:t>momentun</a:t>
            </a:r>
            <a:r>
              <a:rPr lang="es-ES" dirty="0"/>
              <a:t> de alguna manera?</a:t>
            </a:r>
          </a:p>
        </p:txBody>
      </p:sp>
    </p:spTree>
    <p:extLst>
      <p:ext uri="{BB962C8B-B14F-4D97-AF65-F5344CB8AC3E}">
        <p14:creationId xmlns:p14="http://schemas.microsoft.com/office/powerpoint/2010/main" val="4250031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6. MOMENTO ADECUADO	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Cuantos años de vida tiene la compañía?</a:t>
            </a:r>
          </a:p>
          <a:p>
            <a:r>
              <a:rPr lang="es-ES" dirty="0"/>
              <a:t>Cuanto años lleva en el país?</a:t>
            </a:r>
          </a:p>
          <a:p>
            <a:r>
              <a:rPr lang="es-ES" dirty="0"/>
              <a:t>Cuantos distribuidores tiene la compañía?</a:t>
            </a:r>
          </a:p>
          <a:p>
            <a:r>
              <a:rPr lang="es-ES" dirty="0"/>
              <a:t>Cuanto tiempo tengo para dedicarle en serio al proyecto?</a:t>
            </a:r>
          </a:p>
          <a:p>
            <a:r>
              <a:rPr lang="es-ES" dirty="0"/>
              <a:t>La empresa está creciendo cada año?</a:t>
            </a:r>
          </a:p>
          <a:p>
            <a:r>
              <a:rPr lang="es-ES" dirty="0"/>
              <a:t>En cuantos mercados o países puedo desarrollar esta oportunidad?</a:t>
            </a:r>
          </a:p>
          <a:p>
            <a:r>
              <a:rPr lang="es-ES" dirty="0"/>
              <a:t>Valora de 0 a 3 cada punto y haya la media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34847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RESULTADOS FINALES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Empresa correcta ?  ............................              Puntos</a:t>
            </a:r>
          </a:p>
          <a:p>
            <a:r>
              <a:rPr lang="es-ES" dirty="0"/>
              <a:t>Producto o servicio ganador ? ..........              Puntos</a:t>
            </a:r>
          </a:p>
          <a:p>
            <a:r>
              <a:rPr lang="es-ES" dirty="0"/>
              <a:t>Plan de compensación adecuado?....              Puntos</a:t>
            </a:r>
          </a:p>
          <a:p>
            <a:r>
              <a:rPr lang="es-ES" dirty="0"/>
              <a:t>Sistema de formación ........................              Puntos</a:t>
            </a:r>
          </a:p>
          <a:p>
            <a:r>
              <a:rPr lang="es-ES" dirty="0"/>
              <a:t>Liderazgo y equipo adecuado?.........              Puntos</a:t>
            </a:r>
          </a:p>
          <a:p>
            <a:r>
              <a:rPr lang="es-ES" dirty="0"/>
              <a:t>Momento adecuado?..........................              Puntos</a:t>
            </a:r>
          </a:p>
          <a:p>
            <a:r>
              <a:rPr lang="es-ES" dirty="0"/>
              <a:t>Total de puntos ....................................             ............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816112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RESULTADOS FINALES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dirty="0"/>
              <a:t>DE 13 A 18 PUNTOS</a:t>
            </a:r>
          </a:p>
          <a:p>
            <a:r>
              <a:rPr lang="es-ES" dirty="0"/>
              <a:t> Adelante tienes delante una oportunidad real donde si aplicas esfuerzo y te formas podrás lograr libertad financiera</a:t>
            </a:r>
          </a:p>
          <a:p>
            <a:r>
              <a:rPr lang="es-ES" dirty="0"/>
              <a:t>DE 8 A 12 PUNTOS</a:t>
            </a:r>
          </a:p>
          <a:p>
            <a:r>
              <a:rPr lang="es-ES" dirty="0"/>
              <a:t>Precaución, aunque es una empresa viable te va a costar mucho tiempo y trabajo lograr resultados importantes</a:t>
            </a:r>
          </a:p>
          <a:p>
            <a:r>
              <a:rPr lang="es-ES" dirty="0"/>
              <a:t>DE 0 A 7 PUNTOS</a:t>
            </a:r>
          </a:p>
          <a:p>
            <a:r>
              <a:rPr lang="es-ES" dirty="0"/>
              <a:t>Alerta roja o bien es una estafa piramidal o esta empresa tiene los días contados y solo es cuestión de tiempo que desaparezca </a:t>
            </a:r>
            <a:r>
              <a:rPr lang="es-ES"/>
              <a:t>del sector.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08453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ANÁLISIS DE LA OPORTUNIDAD</a:t>
            </a: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sz="1800" dirty="0"/>
              <a:t>Como saber si estamos en la compañía adecuada o si este proyecto funcionará para nosotros?</a:t>
            </a:r>
          </a:p>
          <a:p>
            <a:r>
              <a:rPr lang="es-ES" sz="1800" dirty="0"/>
              <a:t>Será fácil, difícil o imposible ganar dinero con esta oportunidad?</a:t>
            </a:r>
          </a:p>
          <a:p>
            <a:r>
              <a:rPr lang="es-ES" sz="1800" dirty="0"/>
              <a:t>Que posibilidades reales de alcanzar libertad financiera tengo con esta oportunidad que estoy analizando?</a:t>
            </a:r>
          </a:p>
          <a:p>
            <a:r>
              <a:rPr lang="es-ES" sz="1800" dirty="0"/>
              <a:t>Podré mostrar esta oportunidad a otros con la tranquilidad de saber que no los estoy engañando o haciendo perder su tiempo?</a:t>
            </a:r>
          </a:p>
          <a:p>
            <a:r>
              <a:rPr lang="es-ES" sz="1800" dirty="0"/>
              <a:t>Seré capaz de mostrar esta compañía a otros de una manera sencilla y fácil de comprender?</a:t>
            </a:r>
          </a:p>
          <a:p>
            <a:r>
              <a:rPr lang="es-ES" sz="1800" dirty="0"/>
              <a:t>Tengo un equipo con el que me sienta identificado y que me vaya a apoyar cuando lo necesite? </a:t>
            </a:r>
          </a:p>
        </p:txBody>
      </p:sp>
    </p:spTree>
    <p:extLst>
      <p:ext uri="{BB962C8B-B14F-4D97-AF65-F5344CB8AC3E}">
        <p14:creationId xmlns:p14="http://schemas.microsoft.com/office/powerpoint/2010/main" val="3607472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6 PREGUNTAS DE ANÁLISIS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LA EMPRESA CORRECTA?</a:t>
            </a:r>
          </a:p>
          <a:p>
            <a:r>
              <a:rPr lang="es-ES" dirty="0"/>
              <a:t>PRODUCTO O SERVICIO GANADOR?</a:t>
            </a:r>
          </a:p>
          <a:p>
            <a:r>
              <a:rPr lang="es-ES" dirty="0"/>
              <a:t>PLAN DE COMPENSACIÓN ADECUADO?</a:t>
            </a:r>
          </a:p>
          <a:p>
            <a:r>
              <a:rPr lang="es-ES" dirty="0"/>
              <a:t>SISTEMA DE FORMACION?</a:t>
            </a:r>
          </a:p>
          <a:p>
            <a:r>
              <a:rPr lang="es-ES" dirty="0"/>
              <a:t>LIDERAZGO Y EQUIPO ADECUADO?</a:t>
            </a:r>
          </a:p>
          <a:p>
            <a:r>
              <a:rPr lang="es-ES" dirty="0"/>
              <a:t>MOMENTO ADECUADO?</a:t>
            </a:r>
          </a:p>
        </p:txBody>
      </p:sp>
    </p:spTree>
    <p:extLst>
      <p:ext uri="{BB962C8B-B14F-4D97-AF65-F5344CB8AC3E}">
        <p14:creationId xmlns:p14="http://schemas.microsoft.com/office/powerpoint/2010/main" val="793234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1. LA EMPRESA CORRECTA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/>
              <a:t>La elección de la empresa donde desarrollar tu negocio de </a:t>
            </a:r>
            <a:r>
              <a:rPr lang="es-ES" dirty="0" err="1"/>
              <a:t>netwotk</a:t>
            </a:r>
            <a:r>
              <a:rPr lang="es-ES" dirty="0"/>
              <a:t> puede marcar la diferencia entre el éxito y el fracaso</a:t>
            </a:r>
          </a:p>
          <a:p>
            <a:r>
              <a:rPr lang="es-ES" dirty="0"/>
              <a:t>Todos los años en USA se crean mas de 1000 empresas de multinivel y todos los años 990 de esas empresas cierran. </a:t>
            </a:r>
          </a:p>
          <a:p>
            <a:r>
              <a:rPr lang="es-ES" dirty="0"/>
              <a:t>El presidente o equipo directivo de una compañía son personajes públicos, investigar su trayectoria te puede dar una idea de la empresa que estas analizando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58566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1. EMPRESA CORRECTA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Empresa privada o pública</a:t>
            </a:r>
          </a:p>
          <a:p>
            <a:r>
              <a:rPr lang="es-ES" dirty="0"/>
              <a:t>Bases financieras sólidas</a:t>
            </a:r>
          </a:p>
          <a:p>
            <a:r>
              <a:rPr lang="es-ES" dirty="0"/>
              <a:t>Compañía con valores y principios </a:t>
            </a:r>
            <a:r>
              <a:rPr lang="es-ES" sz="1600" dirty="0"/>
              <a:t>( es mejor tener buenos amigos en malos negocios que malos amigos en buenos negocios)</a:t>
            </a:r>
          </a:p>
          <a:p>
            <a:r>
              <a:rPr lang="es-ES" dirty="0"/>
              <a:t>Tiempo de existencia de la compañía</a:t>
            </a:r>
          </a:p>
          <a:p>
            <a:r>
              <a:rPr lang="es-ES" dirty="0"/>
              <a:t>Está bien situada en el ranking mundial del sector?</a:t>
            </a:r>
          </a:p>
          <a:p>
            <a:r>
              <a:rPr lang="es-ES" dirty="0"/>
              <a:t>Plan de expansión adecuado</a:t>
            </a:r>
          </a:p>
          <a:p>
            <a:r>
              <a:rPr lang="es-ES" dirty="0"/>
              <a:t>EVALUA DE 0 A 3 CADA PUNTO Y HAYA LA MEDIA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05768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2. PRODUCTO O SERVICIO GANADOR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/>
              <a:t>Más del 60 % de las empresas del multinivel se ubican en el sector salud. El otro 40% se lo reparten la cosmética los productos de hogar y los servicios.</a:t>
            </a:r>
          </a:p>
          <a:p>
            <a:r>
              <a:rPr lang="es-ES" dirty="0"/>
              <a:t>Tienes que preguntarte ¿ porqué un cliente elegiría mi catálogo de productos en vez de otros?</a:t>
            </a:r>
          </a:p>
          <a:p>
            <a:r>
              <a:rPr lang="es-ES" dirty="0"/>
              <a:t>Que ventajas tienen mis productos en relación a la competencia con otra empresa con productos similares.</a:t>
            </a:r>
          </a:p>
          <a:p>
            <a:r>
              <a:rPr lang="es-ES" dirty="0"/>
              <a:t>Puedo encontrar estos productos en el mercado tradicional y si es si puedo competir?</a:t>
            </a:r>
          </a:p>
        </p:txBody>
      </p:sp>
    </p:spTree>
    <p:extLst>
      <p:ext uri="{BB962C8B-B14F-4D97-AF65-F5344CB8AC3E}">
        <p14:creationId xmlns:p14="http://schemas.microsoft.com/office/powerpoint/2010/main" val="3085213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2. PRODUCTO O SERVICIO GANADOR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" dirty="0"/>
              <a:t>Casi todas las empresas de </a:t>
            </a:r>
            <a:r>
              <a:rPr lang="es-ES" dirty="0" err="1"/>
              <a:t>network</a:t>
            </a:r>
            <a:r>
              <a:rPr lang="es-ES" dirty="0"/>
              <a:t> tienen productos de alta calidad pero....</a:t>
            </a:r>
          </a:p>
          <a:p>
            <a:r>
              <a:rPr lang="es-ES" dirty="0"/>
              <a:t>Los productos tienen una calidad que realmente marque la diferencia?</a:t>
            </a:r>
          </a:p>
          <a:p>
            <a:r>
              <a:rPr lang="es-ES" dirty="0"/>
              <a:t>Son productos que tu comprarías y usarías?</a:t>
            </a:r>
          </a:p>
          <a:p>
            <a:r>
              <a:rPr lang="es-ES" dirty="0"/>
              <a:t>El precio del producto es acorde con el mercado y la calidad que tiene?</a:t>
            </a:r>
          </a:p>
          <a:p>
            <a:r>
              <a:rPr lang="es-ES" dirty="0"/>
              <a:t>La logística de entrega es costosa y el tiempo de entrega es rápido?</a:t>
            </a:r>
          </a:p>
          <a:p>
            <a:r>
              <a:rPr lang="es-ES" dirty="0"/>
              <a:t>Los productos generaran compras repetitivas?</a:t>
            </a:r>
          </a:p>
          <a:p>
            <a:r>
              <a:rPr lang="es-ES" dirty="0"/>
              <a:t>Los productos mantendrán al cliente mas allá de los  3 o 4 meses como clientes?</a:t>
            </a:r>
          </a:p>
          <a:p>
            <a:r>
              <a:rPr lang="es-ES" dirty="0"/>
              <a:t>Valora de 0 a 3 cada punto y haya la media</a:t>
            </a:r>
          </a:p>
        </p:txBody>
      </p:sp>
    </p:spTree>
    <p:extLst>
      <p:ext uri="{BB962C8B-B14F-4D97-AF65-F5344CB8AC3E}">
        <p14:creationId xmlns:p14="http://schemas.microsoft.com/office/powerpoint/2010/main" val="984162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3. PLAN FINANCIERO ADECUADO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Al hablar de un plan adecuado nos referimos a que además de rentable sea justo</a:t>
            </a:r>
          </a:p>
          <a:p>
            <a:r>
              <a:rPr lang="es-ES" dirty="0"/>
              <a:t>Es un plan sencillo o complejo</a:t>
            </a:r>
          </a:p>
          <a:p>
            <a:r>
              <a:rPr lang="es-ES" dirty="0"/>
              <a:t>Es un plan con candados o con un complejo sistema de calificación?</a:t>
            </a:r>
          </a:p>
          <a:p>
            <a:r>
              <a:rPr lang="es-ES" dirty="0"/>
              <a:t>Que porcentaje reparte la empresa a la red?</a:t>
            </a:r>
          </a:p>
          <a:p>
            <a:r>
              <a:rPr lang="es-ES" dirty="0"/>
              <a:t>Como se distribuye ese dinero? Que tan fácil es ganar dinero en los niveles básicos?</a:t>
            </a:r>
          </a:p>
          <a:p>
            <a:r>
              <a:rPr lang="es-ES" dirty="0"/>
              <a:t>Valora de 0 a 3 cada punto y haya la media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85669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4. SISTEMA DE FORMACIÓN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" dirty="0"/>
              <a:t>Tiene un sistema de formación adecuado?</a:t>
            </a:r>
          </a:p>
          <a:p>
            <a:r>
              <a:rPr lang="es-ES" dirty="0"/>
              <a:t>Tiene presentaciones de negocio para atender las necesidades de la red?</a:t>
            </a:r>
          </a:p>
          <a:p>
            <a:r>
              <a:rPr lang="es-ES" dirty="0"/>
              <a:t>Tiene capacitaciones profesionales?</a:t>
            </a:r>
          </a:p>
          <a:p>
            <a:r>
              <a:rPr lang="es-ES" dirty="0"/>
              <a:t>La compañía fomenta la formación continuada de sus socios?</a:t>
            </a:r>
          </a:p>
          <a:p>
            <a:r>
              <a:rPr lang="es-ES" dirty="0"/>
              <a:t>Se celebran eventos multitudinarios con regularidad?</a:t>
            </a:r>
          </a:p>
          <a:p>
            <a:r>
              <a:rPr lang="es-ES" dirty="0"/>
              <a:t>Valora de 0 a 3 cada punto y haya la media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275069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Hábitat">
  <a:themeElements>
    <a:clrScheme name="Habitat">
      <a:dk1>
        <a:sysClr val="windowText" lastClr="000000"/>
      </a:dk1>
      <a:lt1>
        <a:sysClr val="window" lastClr="FFFFFF"/>
      </a:lt1>
      <a:dk2>
        <a:srgbClr val="194431"/>
      </a:dk2>
      <a:lt2>
        <a:srgbClr val="F0E6C3"/>
      </a:lt2>
      <a:accent1>
        <a:srgbClr val="F8C000"/>
      </a:accent1>
      <a:accent2>
        <a:srgbClr val="F88600"/>
      </a:accent2>
      <a:accent3>
        <a:srgbClr val="F83500"/>
      </a:accent3>
      <a:accent4>
        <a:srgbClr val="8B723D"/>
      </a:accent4>
      <a:accent5>
        <a:srgbClr val="818B3D"/>
      </a:accent5>
      <a:accent6>
        <a:srgbClr val="586215"/>
      </a:accent6>
      <a:hlink>
        <a:srgbClr val="FF621D"/>
      </a:hlink>
      <a:folHlink>
        <a:srgbClr val="F3D260"/>
      </a:folHlink>
    </a:clrScheme>
    <a:fontScheme name="Habitat">
      <a:maj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Habita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0000"/>
              </a:schemeClr>
              <a:schemeClr val="phClr">
                <a:satMod val="275000"/>
              </a:schemeClr>
            </a:duotone>
          </a:blip>
          <a:tile tx="0" ty="0" sx="40000" sy="4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40000"/>
                <a:satMod val="130000"/>
              </a:schemeClr>
              <a:schemeClr val="phClr">
                <a:satMod val="275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0000"/>
              <a:satMod val="105000"/>
            </a:schemeClr>
          </a:solidFill>
          <a:prstDash val="solid"/>
        </a:ln>
        <a:ln w="25400" cap="flat" cmpd="sng" algn="ctr">
          <a:solidFill>
            <a:schemeClr val="phClr">
              <a:shade val="80000"/>
            </a:schemeClr>
          </a:solidFill>
          <a:prstDash val="solid"/>
        </a:ln>
        <a:ln w="25400" cap="flat" cmpd="sng" algn="ctr">
          <a:solidFill>
            <a:schemeClr val="phClr">
              <a:shade val="7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r="4200000" sx="105000" sy="105000" algn="t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76200" dist="25400" dir="13200000">
              <a:srgbClr val="000000">
                <a:alpha val="80000"/>
              </a:srgb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19800000"/>
            </a:lightRig>
          </a:scene3d>
          <a:sp3d prstMaterial="softEdge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Hábitat.thmx</Template>
  <TotalTime>95</TotalTime>
  <Words>1027</Words>
  <Application>Microsoft Office PowerPoint</Application>
  <PresentationFormat>On-screen Show (4:3)</PresentationFormat>
  <Paragraphs>95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Book Antiqua</vt:lpstr>
      <vt:lpstr>Wingdings 2</vt:lpstr>
      <vt:lpstr>Hábitat</vt:lpstr>
      <vt:lpstr>Como Evaluar Un proyecto de Network Marketing</vt:lpstr>
      <vt:lpstr>ANÁLISIS DE LA OPORTUNIDAD</vt:lpstr>
      <vt:lpstr>6 PREGUNTAS DE ANÁLISIS</vt:lpstr>
      <vt:lpstr>1. LA EMPRESA CORRECTA</vt:lpstr>
      <vt:lpstr>1. EMPRESA CORRECTA</vt:lpstr>
      <vt:lpstr>2. PRODUCTO O SERVICIO GANADOR </vt:lpstr>
      <vt:lpstr>2. PRODUCTO O SERVICIO GANADOR</vt:lpstr>
      <vt:lpstr>3. PLAN FINANCIERO ADECUADO </vt:lpstr>
      <vt:lpstr>4. SISTEMA DE FORMACIÓN </vt:lpstr>
      <vt:lpstr>5. LIDERAZGO Y EQUIPO ADECUADO</vt:lpstr>
      <vt:lpstr>5. LIDERAZGO Y EQUIPO ADECUADO</vt:lpstr>
      <vt:lpstr>6. MOMENTO ADECUADO</vt:lpstr>
      <vt:lpstr>6. MOMENTO ADECUADO </vt:lpstr>
      <vt:lpstr>RESULTADOS FINALES</vt:lpstr>
      <vt:lpstr>RESULTADOS FINALES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Como Evaluar Un proyecto de Network Marketing</dc:title>
  <dc:creator>Juan Balás</dc:creator>
  <cp:lastModifiedBy>Tarifa Vega, David</cp:lastModifiedBy>
  <cp:revision>9</cp:revision>
  <dcterms:created xsi:type="dcterms:W3CDTF">2021-04-01T08:00:09Z</dcterms:created>
  <dcterms:modified xsi:type="dcterms:W3CDTF">2021-06-07T15:19:59Z</dcterms:modified>
</cp:coreProperties>
</file>