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4" r:id="rId8"/>
    <p:sldId id="265" r:id="rId9"/>
    <p:sldId id="266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5EA39-043A-403D-A29A-EA9EBD7D1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528596"/>
            <a:ext cx="8679915" cy="151156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QUE DEBES DE RECORDAR PARA CONTACTAR EN TU NEGOCIO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EA6BDB-FF96-461A-92FE-D78AC34DE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674637"/>
            <a:ext cx="8673427" cy="554216"/>
          </a:xfrm>
        </p:spPr>
        <p:txBody>
          <a:bodyPr/>
          <a:lstStyle/>
          <a:p>
            <a:r>
              <a:rPr lang="es-ES" dirty="0"/>
              <a:t>NETWORK MARKETING</a:t>
            </a:r>
          </a:p>
          <a:p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1CFB959-58E6-4ED2-B4DA-DFB96FCBD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342" y="62868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53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1B07E-CCAA-46F7-8DA4-9E19B32E9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1754156"/>
            <a:ext cx="8679915" cy="267788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ATOMY FUNCIONA DESDE 2009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ATOMY ES UN HECHO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ATOMY ES UNA REALDIAD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D2A76C-E913-4F69-9FDB-27695BB4D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580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D4831-D3D2-45C2-BEDD-75FA70A42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2141933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ATOMY NO SOLO HABLA: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ATOMY ACTÚA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971DDB-38E7-4731-84C6-847D88F6B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2413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C8E8F-C66B-44E6-AA2C-D9DC86270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5347" y="2684477"/>
            <a:ext cx="8679915" cy="2088345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¿Y TÚ? </a:t>
            </a: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¿DICES O HACES?</a:t>
            </a:r>
            <a:br>
              <a:rPr lang="es-ES" b="1" dirty="0">
                <a:solidFill>
                  <a:schemeClr val="tx1"/>
                </a:solidFill>
              </a:rPr>
            </a:br>
            <a:r>
              <a:rPr lang="es-ES" sz="4900" i="1" dirty="0">
                <a:solidFill>
                  <a:schemeClr val="tx1"/>
                </a:solidFill>
              </a:rPr>
              <a:t>Lo que hagas con tu negocio</a:t>
            </a:r>
            <a:br>
              <a:rPr lang="es-ES" sz="4900" i="1" dirty="0">
                <a:solidFill>
                  <a:schemeClr val="tx1"/>
                </a:solidFill>
              </a:rPr>
            </a:br>
            <a:r>
              <a:rPr lang="es-ES" sz="4900" i="1" dirty="0">
                <a:solidFill>
                  <a:schemeClr val="tx1"/>
                </a:solidFill>
              </a:rPr>
              <a:t>depende de ti, no de </a:t>
            </a:r>
            <a:r>
              <a:rPr lang="es-ES" sz="4900" i="1" dirty="0" err="1">
                <a:solidFill>
                  <a:schemeClr val="tx1"/>
                </a:solidFill>
              </a:rPr>
              <a:t>Atomy</a:t>
            </a:r>
            <a:r>
              <a:rPr lang="es-ES" sz="4900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68E2A-E70F-464F-9755-94F7CFFC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226" y="3450235"/>
            <a:ext cx="8673427" cy="1322587"/>
          </a:xfrm>
        </p:spPr>
        <p:txBody>
          <a:bodyPr/>
          <a:lstStyle/>
          <a:p>
            <a:r>
              <a:rPr lang="es-ES" dirty="0"/>
              <a:t>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619224-5E9C-4ABB-9FD6-8149C7AC3B89}"/>
              </a:ext>
            </a:extLst>
          </p:cNvPr>
          <p:cNvSpPr txBox="1"/>
          <p:nvPr/>
        </p:nvSpPr>
        <p:spPr>
          <a:xfrm>
            <a:off x="9127222" y="5964080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rgbClr val="00B0F0"/>
                </a:solidFill>
                <a:latin typeface="Bradley Hand ITC" panose="03070402050302030203" pitchFamily="66" charset="0"/>
              </a:rPr>
              <a:t>Paqui González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9A01A5C-5DDD-416B-96E6-4F408A551530}"/>
              </a:ext>
            </a:extLst>
          </p:cNvPr>
          <p:cNvSpPr txBox="1"/>
          <p:nvPr/>
        </p:nvSpPr>
        <p:spPr>
          <a:xfrm>
            <a:off x="8126767" y="6251916"/>
            <a:ext cx="2228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rgbClr val="00B0F0"/>
                </a:solidFill>
                <a:latin typeface="+mj-lt"/>
              </a:rPr>
              <a:t>Formación – Contactar – 01 – 04/21</a:t>
            </a:r>
          </a:p>
        </p:txBody>
      </p:sp>
    </p:spTree>
    <p:extLst>
      <p:ext uri="{BB962C8B-B14F-4D97-AF65-F5344CB8AC3E}">
        <p14:creationId xmlns:p14="http://schemas.microsoft.com/office/powerpoint/2010/main" val="337817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00FE0-EA68-4023-B9DC-F639AEE0F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564" y="2359255"/>
            <a:ext cx="3498979" cy="2456442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LO PRIMERO QUE DEBES SABER…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989FFC-0363-43C8-9D12-48A922BD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1" y="569167"/>
            <a:ext cx="6361789" cy="6484776"/>
          </a:xfrm>
        </p:spPr>
        <p:txBody>
          <a:bodyPr>
            <a:normAutofit/>
          </a:bodyPr>
          <a:lstStyle/>
          <a:p>
            <a:r>
              <a:rPr lang="es-ES" sz="3200" dirty="0"/>
              <a:t>JAMÁS DEBES DE CONVENCER A NADIE, DADO QUE SI TIENES QUE CONVENCERLO PARA ENTRAR EN UN NEGOCIO, TAMBIÉN LO TENDRÁS QUE CONVENCER PARA QUE LO TRABAJE.</a:t>
            </a:r>
          </a:p>
        </p:txBody>
      </p:sp>
    </p:spTree>
    <p:extLst>
      <p:ext uri="{BB962C8B-B14F-4D97-AF65-F5344CB8AC3E}">
        <p14:creationId xmlns:p14="http://schemas.microsoft.com/office/powerpoint/2010/main" val="280664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2F4A3-54DA-4B98-846E-0091A0D2E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dirty="0">
                <a:solidFill>
                  <a:schemeClr val="tx1"/>
                </a:solidFill>
              </a:rPr>
              <a:t>NUNCA OLVIDES</a:t>
            </a:r>
            <a:br>
              <a:rPr lang="es-ES" sz="6000" dirty="0">
                <a:solidFill>
                  <a:schemeClr val="tx1"/>
                </a:solidFill>
              </a:rPr>
            </a:br>
            <a:r>
              <a:rPr lang="es-ES" sz="2800" b="1" dirty="0">
                <a:solidFill>
                  <a:schemeClr val="tx1"/>
                </a:solidFill>
              </a:rPr>
              <a:t>QUE…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BCCB9E-FAF4-43CB-81D5-EA4AB1F4E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0"/>
            <a:ext cx="6281873" cy="6783355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OFRECES UNA OPORTUNIDAD GRATUITA DE NEGOCIO, PARA AYUDAR A MEJORAR LA VIDA DE CUALQUIER PERSONA.</a:t>
            </a:r>
          </a:p>
          <a:p>
            <a:r>
              <a:rPr lang="es-ES" dirty="0"/>
              <a:t>TODAS LAS PERSONAS BUSCAN MEJORAS EN SUS VIDAS. </a:t>
            </a:r>
          </a:p>
          <a:p>
            <a:r>
              <a:rPr lang="es-ES" dirty="0"/>
              <a:t>PERO NO TODAS ESTÁN ABIERTAS A CONOCER LA OPORTUNIDAD DE HACERLO.</a:t>
            </a:r>
          </a:p>
          <a:p>
            <a:r>
              <a:rPr lang="es-ES" dirty="0"/>
              <a:t>DEBEMOS ESCUCHAR MÁS QUE HABLAR.</a:t>
            </a:r>
          </a:p>
          <a:p>
            <a:r>
              <a:rPr lang="es-ES" dirty="0"/>
              <a:t>DEBEMOS DE BUSCAR LA NECESIDAD DE CADA UNO</a:t>
            </a:r>
          </a:p>
          <a:p>
            <a:r>
              <a:rPr lang="es-ES" dirty="0"/>
              <a:t>SIEMPRE QUE SEA POSIBLE, HAZ UNA LLAMADA EVITANDO LOS AUDIOS O MENSAJES. A NO SER QUE SEA UN CONTACTO FRÍO EN RRSS. 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4265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435DD-5502-4CD7-A95F-A8B55CE54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LOCALIZA SU NECESIDAD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342CC2-156D-4AC2-ACBF-3E529C71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PREGUNTA CÓMO LE VAN LAS COSAS. EL TRABAJO, LA FAMILIA, CÓMO ESTÁ ÉL/ELLA. PREOCÚPATE EN CONOCER MÁS SOBRE SU VIDA.</a:t>
            </a:r>
          </a:p>
          <a:p>
            <a:r>
              <a:rPr lang="es-ES" dirty="0"/>
              <a:t>CONSTRUYE UNA RELACIÓN, SI YA LA TIENES, IGUALMENTE, ESCUCHA Y CREA UN ENTORNO AGRADABLE Y CÁLIDO. </a:t>
            </a:r>
          </a:p>
          <a:p>
            <a:r>
              <a:rPr lang="es-ES" dirty="0"/>
              <a:t>TODOS, EN ALGÚN PUNTO DE UNA CONVERSACIÓN, SACAMOS A LA LUZ NUESTRAS NECESIDADES. PUEDE SER LABORAL, DE SALUD, EN LO AMOROSO…DONDE SEA, TODOS NECESITAMOS SER ESCUCHADOS. </a:t>
            </a:r>
          </a:p>
          <a:p>
            <a:r>
              <a:rPr lang="es-ES" dirty="0"/>
              <a:t>LLÉNATE DE RECURSOS ESCUCHANDO, PARA DESPUÉS OFRECER.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358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26D61-DEA3-43AF-979F-52573B290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¿TODOS DEBEN DE ESTAR EN ATOMY?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ED7EC9-8E14-4E9B-A02D-5309C8539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NO TODO EL MUNDO ESTÁ PREPARADO PARA RECONOCER LAS OPORTUNIDADES, PARA DESARROLLAR UN NEGOCIO…</a:t>
            </a:r>
          </a:p>
          <a:p>
            <a:r>
              <a:rPr lang="es-ES" dirty="0"/>
              <a:t>SIN EMBARGO, TODO EL MUNDO CONSUME PRODUCTOS DE PRIMERA NECESIDAD Y USO COTIDIANO. </a:t>
            </a:r>
          </a:p>
          <a:p>
            <a:r>
              <a:rPr lang="es-ES" dirty="0"/>
              <a:t>TAL VEZ, ESA PERSONA NO ESTÁ EN SITUACIÓN DE TENER UN NEGOCIO, PERO SI LO ENFOCAS A SUS NECESIDADES, PUEDE QUE QUIERA AFILIARSE PARA CONSUMIR. </a:t>
            </a:r>
          </a:p>
          <a:p>
            <a:r>
              <a:rPr lang="es-ES" dirty="0"/>
              <a:t>SI UNA PERSONA ES EMPRENDEDORA Y BUSCA OPORTUNIDADES, LO SABRÁS DE INMEDIATO Y ENTONCES, PODRÁS HABLAR DIRECTAMENTE DE NEGOCIOS. </a:t>
            </a:r>
          </a:p>
          <a:p>
            <a:r>
              <a:rPr lang="es-ES" b="1" dirty="0"/>
              <a:t>¡TODOS PUEDEN ESTAR EN ATOMY!</a:t>
            </a:r>
          </a:p>
        </p:txBody>
      </p:sp>
    </p:spTree>
    <p:extLst>
      <p:ext uri="{BB962C8B-B14F-4D97-AF65-F5344CB8AC3E}">
        <p14:creationId xmlns:p14="http://schemas.microsoft.com/office/powerpoint/2010/main" val="132675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143AC-E119-4A4B-8DCC-46DF99B6D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2118048"/>
            <a:ext cx="8679915" cy="1310951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EL PREJUICIO: TU PEOR ENEMIGO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CC80B6-25E7-450B-B47A-C27FCD154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236098"/>
            <a:ext cx="8673427" cy="1035698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AL PREJUZGAR, NOS QUITAMOS LA OPORTUNIDAD DE PODER CRECER EN NUESTRO NEGOCIO Y A LOS DEMÁS DE PODER DECIDIR</a:t>
            </a:r>
          </a:p>
        </p:txBody>
      </p:sp>
    </p:spTree>
    <p:extLst>
      <p:ext uri="{BB962C8B-B14F-4D97-AF65-F5344CB8AC3E}">
        <p14:creationId xmlns:p14="http://schemas.microsoft.com/office/powerpoint/2010/main" val="88613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FA107-87A2-4903-90F6-DBB8CB3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FÓRMATE E INFÓRMATE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772EB8-215A-4207-9D74-B19DEA9E6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DES INFORMACIÓN EN EXCESO.  SI HAY DEMASIADAS PREGUNTAS QUE AÚN NO ESTÁS PREPARADO PARA RESOLVER, SÉ HUMILDE. RECONOCE QUE ES PRECIPITADO E INVÍTALE A UNA PRESENTACIÓN DE NEGOCIO DONDE ALGUIEN LO EXPLICARÁ POR TI. </a:t>
            </a:r>
          </a:p>
          <a:p>
            <a:r>
              <a:rPr lang="es-ES" dirty="0"/>
              <a:t>MUCHAS VECES, NOS EMPEÑAMOS EN DECIR QUE NO ESTAMOS CONTACTANDO BIEN Y EL PROBLEMA REALMENTE DEL CONTACTO, SON LOS RECURSOS QUE TIENES O NO, PARA PODER HACERLO.</a:t>
            </a:r>
          </a:p>
          <a:p>
            <a:r>
              <a:rPr lang="es-ES" dirty="0"/>
              <a:t>ESTO SOLO SE ADQUIERE CON LA FORMACIÓN DEL DÍA A DÍA. CON ESTAR CONECTADOS AL SISTEMA, YA DISEÑADO Y CON LA SUCESIVA EXPERIENCIA.  </a:t>
            </a:r>
          </a:p>
        </p:txBody>
      </p:sp>
    </p:spTree>
    <p:extLst>
      <p:ext uri="{BB962C8B-B14F-4D97-AF65-F5344CB8AC3E}">
        <p14:creationId xmlns:p14="http://schemas.microsoft.com/office/powerpoint/2010/main" val="16116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6CD01-49E8-4D87-861D-62CD311D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DEDICA TIEMPO A TU NEGOCIO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D500AB-132A-4646-A2B4-5595625D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EN LA MAYORÍA DE LOS CASOS, SI ALGO NO NOS HACE DAÑO AL BOLSILLO, NO LLEGAMOS A ENTENDER LA MAGNITUD QUE PUEDE LLEGAR A TENER. </a:t>
            </a:r>
          </a:p>
          <a:p>
            <a:r>
              <a:rPr lang="es-ES" dirty="0"/>
              <a:t>NO POR EL HECHO DE SER GRATIS, NO HABRÁN LOS RESULTADOS QUE SUEÑAS.</a:t>
            </a:r>
          </a:p>
          <a:p>
            <a:r>
              <a:rPr lang="es-ES" dirty="0"/>
              <a:t>TE PREGUNTO.. ¿DEJARÍAS UN NEGOCIO EN EL QUE HAS INVERTIDO 50.000€?</a:t>
            </a:r>
          </a:p>
          <a:p>
            <a:r>
              <a:rPr lang="es-ES" dirty="0"/>
              <a:t>¿CUÁNTO TIEMPO DEDICARÍAS A SU DESARROLLO?</a:t>
            </a:r>
          </a:p>
          <a:p>
            <a:r>
              <a:rPr lang="es-ES" dirty="0"/>
              <a:t>¿Y POR QUÉ SI NO INVIERTES NADA, NO VISUALIZAS CLARAMENTE LA OPORTUNIDAD DE GANAR MÁS DE 50.000€?</a:t>
            </a:r>
          </a:p>
          <a:p>
            <a:r>
              <a:rPr lang="es-ES" dirty="0"/>
              <a:t>EN LA MEDIDA DEL COMPROMISO ADQUIRIDO CONTIGO MISMO, SERÁN TUS RESULTADOS EN EL DÍA A DÍA.</a:t>
            </a:r>
          </a:p>
        </p:txBody>
      </p:sp>
    </p:spTree>
    <p:extLst>
      <p:ext uri="{BB962C8B-B14F-4D97-AF65-F5344CB8AC3E}">
        <p14:creationId xmlns:p14="http://schemas.microsoft.com/office/powerpoint/2010/main" val="416943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C06F1-6B6C-4BF5-971B-C073BF58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CREE EN TI, CREE EN ATOMY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83763C-E6E7-4E02-87C8-F685C0164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UNA VEZ TENGAS CLARO TODO ESTO E INVIERTAS TIEMPO EN TU FORMACIÓN, VEAS VÍDEOS, LEAS, Y QUIERAS DE VERDAD TENER UN NEGOCIO A NIVEL MUNDIAL, NO HABRÁ NADA QUE TE FRENE PARA PODER CONTACTAR Y OFRECER OPORTUNIDADES A TODO EL UNIVERSO.</a:t>
            </a:r>
          </a:p>
          <a:p>
            <a:r>
              <a:rPr lang="es-ES" b="1" dirty="0"/>
              <a:t>PERO PRIMERO, CREE EN TI Y CREE EN ATOMY.</a:t>
            </a:r>
          </a:p>
          <a:p>
            <a:r>
              <a:rPr lang="es-ES" dirty="0"/>
              <a:t>NO TE PREGUNTES POR QUÉ NO VA TODO COMO QUISIERAS. TAL VEZ ES MOMENTO DE HACER UN ALTO Y ENTENDER QUE SOMOS NOSOTROS LOS QUE NO FUNCIONAMOS Y DEBEMOS DEDICAR MÁS TIIEMPO A PREPARARNOS Y PONER MÁS PASIÓN PARA OBTENER MEJORES RESULTADOS.</a:t>
            </a:r>
          </a:p>
        </p:txBody>
      </p:sp>
    </p:spTree>
    <p:extLst>
      <p:ext uri="{BB962C8B-B14F-4D97-AF65-F5344CB8AC3E}">
        <p14:creationId xmlns:p14="http://schemas.microsoft.com/office/powerpoint/2010/main" val="22513845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253</TotalTime>
  <Words>721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Bradley Hand ITC</vt:lpstr>
      <vt:lpstr>Calibri Light</vt:lpstr>
      <vt:lpstr>Rockwell</vt:lpstr>
      <vt:lpstr>Wingdings</vt:lpstr>
      <vt:lpstr>Atlas</vt:lpstr>
      <vt:lpstr>QUE DEBES DE RECORDAR PARA CONTACTAR EN TU NEGOCIO </vt:lpstr>
      <vt:lpstr>LO PRIMERO QUE DEBES SABER…</vt:lpstr>
      <vt:lpstr>NUNCA OLVIDES QUE…</vt:lpstr>
      <vt:lpstr>LOCALIZA SU NECESIDAD</vt:lpstr>
      <vt:lpstr>¿TODOS DEBEN DE ESTAR EN ATOMY?</vt:lpstr>
      <vt:lpstr>EL PREJUICIO: TU PEOR ENEMIGO</vt:lpstr>
      <vt:lpstr>FÓRMATE E INFÓRMATE</vt:lpstr>
      <vt:lpstr>DEDICA TIEMPO A TU NEGOCIO</vt:lpstr>
      <vt:lpstr>CREE EN TI, CREE EN ATOMY</vt:lpstr>
      <vt:lpstr>ATOMY FUNCIONA DESDE 2009 ATOMY ES UN HECHO ATOMY ES UNA REALDIAD</vt:lpstr>
      <vt:lpstr>ATOMY NO SOLO HABLA:  ATOMY ACTÚA</vt:lpstr>
      <vt:lpstr>¿Y TÚ?  ¿DICES O HACES? Lo que hagas con tu negocio depende de ti, no de Atomy.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PARA CONTACTAR EN TU NEGOCIO</dc:title>
  <dc:creator>Paqui González Diez</dc:creator>
  <cp:lastModifiedBy>Tarifa Vega, David</cp:lastModifiedBy>
  <cp:revision>17</cp:revision>
  <dcterms:created xsi:type="dcterms:W3CDTF">2021-04-03T15:21:01Z</dcterms:created>
  <dcterms:modified xsi:type="dcterms:W3CDTF">2021-06-07T15:12:50Z</dcterms:modified>
</cp:coreProperties>
</file>